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8" r:id="rId5"/>
    <p:sldId id="260" r:id="rId6"/>
    <p:sldId id="263" r:id="rId7"/>
    <p:sldId id="261" r:id="rId8"/>
    <p:sldId id="262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70990"/>
            <a:ext cx="8596668" cy="2542209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1470990"/>
            <a:ext cx="8094134" cy="2161209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1537252"/>
            <a:ext cx="8094134" cy="2094948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25794" y="153725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577008"/>
            <a:ext cx="8588203" cy="2055191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1497496"/>
            <a:ext cx="1304743" cy="436355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1497496"/>
            <a:ext cx="7060150" cy="43635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816" y="530087"/>
            <a:ext cx="5815185" cy="14003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1510747"/>
            <a:ext cx="8596668" cy="294456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48068" y="609600"/>
            <a:ext cx="562593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9548" cy="1553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24" y="5106000"/>
            <a:ext cx="1752000" cy="175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872097"/>
            <a:ext cx="9439422" cy="439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6" y="2691618"/>
            <a:ext cx="8731502" cy="2710376"/>
          </a:xfrm>
        </p:spPr>
        <p:txBody>
          <a:bodyPr>
            <a:noAutofit/>
          </a:bodyPr>
          <a:lstStyle/>
          <a:p>
            <a:r>
              <a:rPr lang="en-US" sz="4400" dirty="0" smtClean="0"/>
              <a:t>We are an automatic plant health monitoring solutions company.</a:t>
            </a:r>
            <a:endParaRPr lang="en-US" sz="4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70805" y="354037"/>
            <a:ext cx="4823029" cy="130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smtClean="0"/>
              <a:t>Who we are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972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What we do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085644" cy="3880773"/>
          </a:xfrm>
        </p:spPr>
        <p:txBody>
          <a:bodyPr/>
          <a:lstStyle/>
          <a:p>
            <a:r>
              <a:rPr lang="en-US" sz="3600" dirty="0"/>
              <a:t>S</a:t>
            </a:r>
            <a:r>
              <a:rPr lang="en-US" sz="3600" dirty="0" smtClean="0"/>
              <a:t>ervice to large and small agribusiness to automate their agricultural resource diagnosis.</a:t>
            </a:r>
          </a:p>
          <a:p>
            <a:endParaRPr lang="en-US" sz="3600" dirty="0" smtClean="0"/>
          </a:p>
          <a:p>
            <a:r>
              <a:rPr lang="en-US" sz="3600" dirty="0" smtClean="0"/>
              <a:t>We provide fingertip information to both novice and experienced farmers.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836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How we do it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29" y="1930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9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068" y="609600"/>
            <a:ext cx="6762024" cy="13208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System Architecture Overview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98" y="2465310"/>
            <a:ext cx="8596312" cy="3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04" y="333824"/>
            <a:ext cx="5625934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Mobile App</a:t>
            </a:r>
            <a:endParaRPr lang="en-US" sz="6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934"/>
            <a:ext cx="9695787" cy="7271841"/>
          </a:xfrm>
        </p:spPr>
      </p:pic>
    </p:spTree>
    <p:extLst>
      <p:ext uri="{BB962C8B-B14F-4D97-AF65-F5344CB8AC3E}">
        <p14:creationId xmlns:p14="http://schemas.microsoft.com/office/powerpoint/2010/main" val="4939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5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10362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913" y="342314"/>
            <a:ext cx="5625934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Thank You !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88" y="1930400"/>
            <a:ext cx="3001670" cy="367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90" y="1789724"/>
            <a:ext cx="3263811" cy="3678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689" y="1789724"/>
            <a:ext cx="2069270" cy="367870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45058" y="3629075"/>
            <a:ext cx="1134631" cy="59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812709" y="3629074"/>
            <a:ext cx="1134631" cy="591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Team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65" y="2157596"/>
            <a:ext cx="1850988" cy="18509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50" y="2157597"/>
            <a:ext cx="1762574" cy="18509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10" y="2157614"/>
            <a:ext cx="1815373" cy="18510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4" y="2159875"/>
            <a:ext cx="1861805" cy="18618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743622" y="4548941"/>
            <a:ext cx="1258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Ashish Gupta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507174" y="4548941"/>
            <a:ext cx="1441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Shawn Eddy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59521" y="4548941"/>
            <a:ext cx="1607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Shun </a:t>
            </a:r>
            <a:r>
              <a:rPr lang="en-US" sz="2800" dirty="0" err="1" smtClean="0"/>
              <a:t>Sankara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884923" y="4548941"/>
            <a:ext cx="1583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 Markley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142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</a:t>
            </a:r>
            <a:r>
              <a:rPr lang="en-US" dirty="0"/>
              <a:t>p</a:t>
            </a:r>
            <a:r>
              <a:rPr lang="en-US" dirty="0" smtClean="0"/>
              <a:t>lant diagnosis </a:t>
            </a:r>
            <a:r>
              <a:rPr lang="en-US" dirty="0"/>
              <a:t>s</a:t>
            </a:r>
            <a:r>
              <a:rPr lang="en-US" dirty="0" smtClean="0"/>
              <a:t>olutions don’t work well or quick enough. We need advanced technology.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08" y="3996787"/>
            <a:ext cx="2405574" cy="772160"/>
          </a:xfrm>
        </p:spPr>
      </p:pic>
    </p:spTree>
    <p:extLst>
      <p:ext uri="{BB962C8B-B14F-4D97-AF65-F5344CB8AC3E}">
        <p14:creationId xmlns:p14="http://schemas.microsoft.com/office/powerpoint/2010/main" val="5212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523" y="2832295"/>
            <a:ext cx="7929643" cy="1261403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What does Market Want?</a:t>
            </a:r>
            <a:endParaRPr lang="en-US" sz="4800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096086" y="10269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254" y="3223160"/>
            <a:ext cx="3027680" cy="19755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068" y="511580"/>
            <a:ext cx="5625934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Fast!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61" y="1677181"/>
            <a:ext cx="2917295" cy="1975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27" y="1761132"/>
            <a:ext cx="5638514" cy="3176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0671" y="5198721"/>
            <a:ext cx="3534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Slow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21644" y="5198721"/>
            <a:ext cx="334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Huge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469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Simple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04" y="2160588"/>
            <a:ext cx="6104830" cy="3881437"/>
          </a:xfrm>
        </p:spPr>
      </p:pic>
    </p:spTree>
    <p:extLst>
      <p:ext uri="{BB962C8B-B14F-4D97-AF65-F5344CB8AC3E}">
        <p14:creationId xmlns:p14="http://schemas.microsoft.com/office/powerpoint/2010/main" val="10794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262" y="2353994"/>
            <a:ext cx="5625934" cy="1320800"/>
          </a:xfrm>
        </p:spPr>
        <p:txBody>
          <a:bodyPr/>
          <a:lstStyle/>
          <a:p>
            <a:pPr algn="ctr"/>
            <a:r>
              <a:rPr lang="en-US" sz="6000" dirty="0" smtClean="0"/>
              <a:t>Our Solution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420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6030" y="623668"/>
            <a:ext cx="6621347" cy="1320800"/>
          </a:xfrm>
        </p:spPr>
        <p:txBody>
          <a:bodyPr>
            <a:noAutofit/>
          </a:bodyPr>
          <a:lstStyle/>
          <a:p>
            <a:r>
              <a:rPr lang="en-US" sz="6000" dirty="0" smtClean="0"/>
              <a:t>Ubiquitous Cellular Camera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8" y="2695160"/>
            <a:ext cx="5814886" cy="3881437"/>
          </a:xfrm>
        </p:spPr>
      </p:pic>
      <p:sp>
        <p:nvSpPr>
          <p:cNvPr id="5" name="TextBox 4"/>
          <p:cNvSpPr txBox="1"/>
          <p:nvPr/>
        </p:nvSpPr>
        <p:spPr>
          <a:xfrm rot="19578779">
            <a:off x="8362466" y="3229886"/>
            <a:ext cx="28262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Product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8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6031" y="314178"/>
            <a:ext cx="6874566" cy="1950719"/>
          </a:xfrm>
        </p:spPr>
        <p:txBody>
          <a:bodyPr>
            <a:noAutofit/>
          </a:bodyPr>
          <a:lstStyle/>
          <a:p>
            <a:r>
              <a:rPr lang="en-US" sz="6000" dirty="0" smtClean="0"/>
              <a:t>Automatic Identification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62" y="2638889"/>
            <a:ext cx="6210299" cy="3881437"/>
          </a:xfrm>
        </p:spPr>
      </p:pic>
      <p:sp>
        <p:nvSpPr>
          <p:cNvPr id="5" name="Rectangle 4"/>
          <p:cNvSpPr/>
          <p:nvPr/>
        </p:nvSpPr>
        <p:spPr>
          <a:xfrm rot="19366110">
            <a:off x="8393641" y="3173996"/>
            <a:ext cx="26725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Service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34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231</TotalTime>
  <Words>96</Words>
  <Application>Microsoft Macintosh PowerPoint</Application>
  <PresentationFormat>Widescreen</PresentationFormat>
  <Paragraphs>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Trebuchet MS</vt:lpstr>
      <vt:lpstr>Wingdings 3</vt:lpstr>
      <vt:lpstr>Arial</vt:lpstr>
      <vt:lpstr>Facet</vt:lpstr>
      <vt:lpstr>PowerPoint Presentation</vt:lpstr>
      <vt:lpstr>Team</vt:lpstr>
      <vt:lpstr>Current plant diagnosis solutions don’t work well or quick enough. We need advanced technology.</vt:lpstr>
      <vt:lpstr>What does Market Want?</vt:lpstr>
      <vt:lpstr>Fast!</vt:lpstr>
      <vt:lpstr>Simple</vt:lpstr>
      <vt:lpstr>Our Solution</vt:lpstr>
      <vt:lpstr>Ubiquitous Cellular Camera</vt:lpstr>
      <vt:lpstr>Automatic Identification</vt:lpstr>
      <vt:lpstr>We are an automatic plant health monitoring solutions company.</vt:lpstr>
      <vt:lpstr>What we do</vt:lpstr>
      <vt:lpstr>How we do it</vt:lpstr>
      <vt:lpstr>System Architecture Overview</vt:lpstr>
      <vt:lpstr>Mobile App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Gupta</dc:creator>
  <cp:lastModifiedBy>Ashish Gupta</cp:lastModifiedBy>
  <cp:revision>22</cp:revision>
  <dcterms:created xsi:type="dcterms:W3CDTF">2016-05-15T17:37:45Z</dcterms:created>
  <dcterms:modified xsi:type="dcterms:W3CDTF">2016-05-15T21:29:04Z</dcterms:modified>
</cp:coreProperties>
</file>